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FF3399"/>
    <a:srgbClr val="FFFF99"/>
    <a:srgbClr val="9900CC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048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Le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gâteau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819400"/>
            <a:ext cx="44958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Du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gâteau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hotbreadsmddc.com/images/wedding_cake_images/wedding_cakes_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" y="3581400"/>
            <a:ext cx="3133725" cy="3095625"/>
          </a:xfrm>
          <a:prstGeom prst="rect">
            <a:avLst/>
          </a:prstGeom>
          <a:noFill/>
        </p:spPr>
      </p:pic>
      <p:pic>
        <p:nvPicPr>
          <p:cNvPr id="1028" name="Picture 4" descr="Slice Of Chocolate Cak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810000"/>
            <a:ext cx="2895600" cy="2743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8382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Nous adorons __ pommes.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2667000"/>
            <a:ext cx="8763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Il déteste ___ chocolat.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3733800"/>
            <a:ext cx="87630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002060"/>
                </a:solidFill>
                <a:latin typeface="Kristen ITC" pitchFamily="66" charset="0"/>
              </a:rPr>
              <a:t>Je fais ____ sandwichs.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2400" y="4793159"/>
            <a:ext cx="8763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Tu aimes ___ sandwichs.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5859959"/>
            <a:ext cx="8763000" cy="64633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002060"/>
                </a:solidFill>
                <a:latin typeface="Kristen ITC" pitchFamily="66" charset="0"/>
              </a:rPr>
              <a:t>Les étudiants aiment ___ glace</a:t>
            </a:r>
            <a:r>
              <a:rPr lang="fr-FR" sz="3600" dirty="0" smtClean="0">
                <a:solidFill>
                  <a:srgbClr val="002060"/>
                </a:solidFill>
                <a:latin typeface="Kristen ITC" pitchFamily="66" charset="0"/>
              </a:rPr>
              <a:t>.</a:t>
            </a:r>
            <a:endParaRPr lang="fr-FR" sz="36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8382000" cy="2123658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Choisis 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un partenaire.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Ouvre 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le livre à la page 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86 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et regardez activité 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7</a:t>
            </a:r>
            <a:endParaRPr lang="fr-FR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4" name="Picture 2" descr="http://t2.gstatic.com/images?q=tbn:ANd9GcSmB0uY3yye9Sv3iIQ6ETwIglSF8Q_t_GRbIjFU2MccfJBifY81Q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43401"/>
            <a:ext cx="3357119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048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La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tarte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819400"/>
            <a:ext cx="44958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De la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tarte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5362" name="Picture 2" descr="http://edhird.files.wordpress.com/2011/05/apple_p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33800"/>
            <a:ext cx="3345712" cy="2438400"/>
          </a:xfrm>
          <a:prstGeom prst="rect">
            <a:avLst/>
          </a:prstGeom>
          <a:noFill/>
        </p:spPr>
      </p:pic>
      <p:pic>
        <p:nvPicPr>
          <p:cNvPr id="15364" name="Picture 4" descr="http://www.faqs.org/photo-dict/photofiles/list/5272/6926apple_pie_sli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1151" y="3810000"/>
            <a:ext cx="4009449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048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Le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poulet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819400"/>
            <a:ext cx="44958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Du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poulet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6388" name="Picture 4" descr="http://steamykitchen.com/wp-content/uploads/2008/06/643568081_ef9e56a8e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86200"/>
            <a:ext cx="3389527" cy="2257426"/>
          </a:xfrm>
          <a:prstGeom prst="rect">
            <a:avLst/>
          </a:prstGeom>
          <a:noFill/>
        </p:spPr>
      </p:pic>
      <p:pic>
        <p:nvPicPr>
          <p:cNvPr id="16390" name="Picture 6" descr="http://t2.gstatic.com/images?q=tbn:ANd9GcTnajJwxdayeLKAtnvYgvi2-NiPibLGIGo5PUfXx8i9_voPm0hB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810000"/>
            <a:ext cx="3806209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352800" cy="1323439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rgbClr val="002060"/>
                </a:solidFill>
                <a:latin typeface="Kristen ITC" pitchFamily="66" charset="0"/>
              </a:rPr>
              <a:t>J’aime</a:t>
            </a:r>
            <a:r>
              <a:rPr lang="en-US" sz="4000" dirty="0" smtClean="0">
                <a:solidFill>
                  <a:srgbClr val="002060"/>
                </a:solidFill>
                <a:latin typeface="Kristen ITC" pitchFamily="66" charset="0"/>
              </a:rPr>
              <a:t> le </a:t>
            </a:r>
            <a:r>
              <a:rPr lang="en-US" sz="4000" dirty="0" err="1" smtClean="0">
                <a:solidFill>
                  <a:srgbClr val="002060"/>
                </a:solidFill>
                <a:latin typeface="Kristen ITC" pitchFamily="66" charset="0"/>
              </a:rPr>
              <a:t>fromage</a:t>
            </a:r>
            <a:r>
              <a:rPr lang="en-US" sz="4000" dirty="0" smtClean="0">
                <a:solidFill>
                  <a:srgbClr val="002060"/>
                </a:solidFill>
                <a:latin typeface="Kristen ITC" pitchFamily="66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pic>
        <p:nvPicPr>
          <p:cNvPr id="17410" name="Picture 2" descr="http://t3.gstatic.com/images?q=tbn:ANd9GcSlsyWojVgGxGXJdtVBQvACFX4WdBL3SynummF1m9MA_zu6zkH51A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313066"/>
            <a:ext cx="3276600" cy="2544934"/>
          </a:xfrm>
          <a:prstGeom prst="rect">
            <a:avLst/>
          </a:prstGeom>
          <a:noFill/>
        </p:spPr>
      </p:pic>
      <p:pic>
        <p:nvPicPr>
          <p:cNvPr id="17412" name="Picture 4" descr="http://www.visualphotos.com/photo/2x2914521/slice_of_camembert_cheese_cb060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114800"/>
            <a:ext cx="2362200" cy="27432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191000" y="2819400"/>
            <a:ext cx="4495800" cy="144655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Je mange du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fromage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352800" cy="144655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J’adore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 les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ananas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819400"/>
            <a:ext cx="4495800" cy="144655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Je mange de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l’ananas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8434" name="Picture 2" descr="http://www.freefoto.com/images/09/08/09_08_58---Fruit-Pineapple_web.jpg?&amp;k=Fruit+-+Pineapp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343400"/>
            <a:ext cx="1447799" cy="2173926"/>
          </a:xfrm>
          <a:prstGeom prst="rect">
            <a:avLst/>
          </a:prstGeom>
          <a:noFill/>
        </p:spPr>
      </p:pic>
      <p:pic>
        <p:nvPicPr>
          <p:cNvPr id="18436" name="Picture 4" descr="http://t3.gstatic.com/images?q=tbn:ANd9GcRTYcOxsmsrJoetwwT9otvHDx0Zvj1MkZkPawvPrt0Bf1e92xjWtA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4495800"/>
            <a:ext cx="238125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667000"/>
            <a:ext cx="3657600" cy="144655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J’aime la 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pastèque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743200"/>
            <a:ext cx="4495800" cy="144655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Je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veux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 de la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pastèque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9458" name="Picture 2" descr="http://t0.gstatic.com/images?q=tbn:ANd9GcQ0bST3hSmGUPgG3yswF-elwvJgRsBa_6ksQD-jvWr7EMaUuNqc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267200"/>
            <a:ext cx="3191916" cy="2124076"/>
          </a:xfrm>
          <a:prstGeom prst="rect">
            <a:avLst/>
          </a:prstGeom>
          <a:noFill/>
        </p:spPr>
      </p:pic>
      <p:pic>
        <p:nvPicPr>
          <p:cNvPr id="19460" name="Picture 4" descr="http://2.bp.blogspot.com/_MgnxN6QfN9I/TE2dJgRUpUI/AAAAAAAADTo/wlf7vlJwikc/s1600/428624_f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343400"/>
            <a:ext cx="3486912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2667000"/>
            <a:ext cx="3810000" cy="4154984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u="sng" dirty="0" smtClean="0">
                <a:solidFill>
                  <a:srgbClr val="002060"/>
                </a:solidFill>
                <a:latin typeface="Kristen ITC" pitchFamily="66" charset="0"/>
              </a:rPr>
              <a:t>All: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J’aime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Je n’aime pas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Je déteste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J’adore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Etc.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43400" y="15240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43400" y="2642216"/>
            <a:ext cx="4495800" cy="4093428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u="sng" dirty="0" smtClean="0">
                <a:solidFill>
                  <a:srgbClr val="002060"/>
                </a:solidFill>
                <a:latin typeface="Kristen ITC" pitchFamily="66" charset="0"/>
              </a:rPr>
              <a:t>Some, a part of:</a:t>
            </a:r>
          </a:p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Acheter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Manger</a:t>
            </a:r>
          </a:p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Voudrais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/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veux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Chercher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Préparer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…etc.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524000"/>
            <a:ext cx="2971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Défini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43400" y="1600200"/>
            <a:ext cx="44196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Partitif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2971800"/>
            <a:ext cx="2057400" cy="280076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Le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La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L’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91000" y="2971800"/>
            <a:ext cx="4495800" cy="280076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De + le 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  <a:sym typeface="Wingdings" pitchFamily="2" charset="2"/>
              </a:rPr>
              <a:t> du</a:t>
            </a:r>
            <a:endParaRPr lang="fr-FR" sz="4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De + la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De +l’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De + les 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  <a:sym typeface="Wingdings" pitchFamily="2" charset="2"/>
              </a:rPr>
              <a:t> des</a:t>
            </a:r>
            <a:endParaRPr lang="fr-FR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8382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J’aime ___ pain.  </a:t>
            </a:r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(m)</a:t>
            </a:r>
            <a:endParaRPr lang="fr-FR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667000"/>
            <a:ext cx="8763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Nous mangeons ___ gâteau.  (m)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3733800"/>
            <a:ext cx="87630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002060"/>
                </a:solidFill>
                <a:latin typeface="Kristen ITC" pitchFamily="66" charset="0"/>
              </a:rPr>
              <a:t>Elle va acheter ____ crevettes. (</a:t>
            </a:r>
            <a:r>
              <a:rPr lang="fr-FR" sz="4000" dirty="0" err="1" smtClean="0">
                <a:solidFill>
                  <a:srgbClr val="002060"/>
                </a:solidFill>
                <a:latin typeface="Kristen ITC" pitchFamily="66" charset="0"/>
              </a:rPr>
              <a:t>pl</a:t>
            </a:r>
            <a:r>
              <a:rPr lang="fr-FR" sz="4000" dirty="0" smtClean="0">
                <a:solidFill>
                  <a:srgbClr val="002060"/>
                </a:solidFill>
                <a:latin typeface="Kristen ITC" pitchFamily="66" charset="0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2400" y="4793159"/>
            <a:ext cx="8763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Je voudrais ____ eau.  (v)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5859959"/>
            <a:ext cx="8763000" cy="64633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002060"/>
                </a:solidFill>
                <a:latin typeface="Kristen ITC" pitchFamily="66" charset="0"/>
              </a:rPr>
              <a:t>La fille commande ___ poisson.  (m)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9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201</Words>
  <Application>Microsoft Office PowerPoint</Application>
  <PresentationFormat>On-screen Show (4:3)</PresentationFormat>
  <Paragraphs>71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Kristen ITC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54</cp:revision>
  <dcterms:created xsi:type="dcterms:W3CDTF">2011-04-18T10:52:18Z</dcterms:created>
  <dcterms:modified xsi:type="dcterms:W3CDTF">2015-10-12T10:56:13Z</dcterms:modified>
</cp:coreProperties>
</file>